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sldIdLst>
    <p:sldId id="261" r:id="rId2"/>
    <p:sldId id="269" r:id="rId3"/>
    <p:sldId id="271" r:id="rId4"/>
    <p:sldId id="270" r:id="rId5"/>
    <p:sldId id="268" r:id="rId6"/>
    <p:sldId id="274" r:id="rId7"/>
    <p:sldId id="272" r:id="rId8"/>
    <p:sldId id="263" r:id="rId9"/>
    <p:sldId id="273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36513-46F5-B343-AFCC-D8CBFBA4602A}" v="6" dt="2022-01-05T18:43:31.116"/>
    <p1510:client id="{A0A53E49-46D1-4BF1-8728-4EA5BE660E5F}" v="24" dt="2022-01-05T18:44:21.862"/>
    <p1510:client id="{BB94AF33-9DB8-50D0-AA01-E237288CE1F5}" v="72" dt="2022-01-05T19:14:09.573"/>
    <p1510:client id="{FFD3C072-8333-4FFE-8D48-473323E2EB51}" v="110" dt="2022-01-05T19:15:29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BZB;BBZW-Sursee; Polgar Daniel" userId="89b8ed75-3223-4c04-bda5-730f3c42bc99" providerId="ADAL" clId="{1B736513-46F5-B343-AFCC-D8CBFBA4602A}"/>
    <pc:docChg chg="custSel addSld delSld modSld sldOrd">
      <pc:chgData name="BBZB;BBZW-Sursee; Polgar Daniel" userId="89b8ed75-3223-4c04-bda5-730f3c42bc99" providerId="ADAL" clId="{1B736513-46F5-B343-AFCC-D8CBFBA4602A}" dt="2022-01-05T18:43:31.116" v="622" actId="255"/>
      <pc:docMkLst>
        <pc:docMk/>
      </pc:docMkLst>
      <pc:sldChg chg="addSp modSp mod">
        <pc:chgData name="BBZB;BBZW-Sursee; Polgar Daniel" userId="89b8ed75-3223-4c04-bda5-730f3c42bc99" providerId="ADAL" clId="{1B736513-46F5-B343-AFCC-D8CBFBA4602A}" dt="2022-01-04T22:35:59.260" v="83" actId="1076"/>
        <pc:sldMkLst>
          <pc:docMk/>
          <pc:sldMk cId="3231863882" sldId="261"/>
        </pc:sldMkLst>
        <pc:spChg chg="add mod">
          <ac:chgData name="BBZB;BBZW-Sursee; Polgar Daniel" userId="89b8ed75-3223-4c04-bda5-730f3c42bc99" providerId="ADAL" clId="{1B736513-46F5-B343-AFCC-D8CBFBA4602A}" dt="2022-01-04T22:35:59.260" v="83" actId="1076"/>
          <ac:spMkLst>
            <pc:docMk/>
            <pc:sldMk cId="3231863882" sldId="261"/>
            <ac:spMk id="4" creationId="{963D567A-391D-8F40-8A26-CC9735C6311E}"/>
          </ac:spMkLst>
        </pc:spChg>
      </pc:sldChg>
      <pc:sldChg chg="modSp mod">
        <pc:chgData name="BBZB;BBZW-Sursee; Polgar Daniel" userId="89b8ed75-3223-4c04-bda5-730f3c42bc99" providerId="ADAL" clId="{1B736513-46F5-B343-AFCC-D8CBFBA4602A}" dt="2022-01-05T18:43:31.116" v="622" actId="255"/>
        <pc:sldMkLst>
          <pc:docMk/>
          <pc:sldMk cId="1362744792" sldId="263"/>
        </pc:sldMkLst>
        <pc:spChg chg="mod">
          <ac:chgData name="BBZB;BBZW-Sursee; Polgar Daniel" userId="89b8ed75-3223-4c04-bda5-730f3c42bc99" providerId="ADAL" clId="{1B736513-46F5-B343-AFCC-D8CBFBA4602A}" dt="2022-01-05T18:43:31.116" v="622" actId="255"/>
          <ac:spMkLst>
            <pc:docMk/>
            <pc:sldMk cId="1362744792" sldId="263"/>
            <ac:spMk id="2" creationId="{60726A02-0E9C-D94D-AA10-D8962CBF7852}"/>
          </ac:spMkLst>
        </pc:spChg>
      </pc:sldChg>
      <pc:sldChg chg="del">
        <pc:chgData name="BBZB;BBZW-Sursee; Polgar Daniel" userId="89b8ed75-3223-4c04-bda5-730f3c42bc99" providerId="ADAL" clId="{1B736513-46F5-B343-AFCC-D8CBFBA4602A}" dt="2022-01-04T23:26:40.568" v="471" actId="2696"/>
        <pc:sldMkLst>
          <pc:docMk/>
          <pc:sldMk cId="4226880268" sldId="264"/>
        </pc:sldMkLst>
      </pc:sldChg>
      <pc:sldChg chg="addSp delSp modSp del mod ord">
        <pc:chgData name="BBZB;BBZW-Sursee; Polgar Daniel" userId="89b8ed75-3223-4c04-bda5-730f3c42bc99" providerId="ADAL" clId="{1B736513-46F5-B343-AFCC-D8CBFBA4602A}" dt="2022-01-04T22:59:30.914" v="249" actId="2696"/>
        <pc:sldMkLst>
          <pc:docMk/>
          <pc:sldMk cId="1930087112" sldId="267"/>
        </pc:sldMkLst>
        <pc:spChg chg="add del mod">
          <ac:chgData name="BBZB;BBZW-Sursee; Polgar Daniel" userId="89b8ed75-3223-4c04-bda5-730f3c42bc99" providerId="ADAL" clId="{1B736513-46F5-B343-AFCC-D8CBFBA4602A}" dt="2022-01-04T22:59:30.524" v="248"/>
          <ac:spMkLst>
            <pc:docMk/>
            <pc:sldMk cId="1930087112" sldId="267"/>
            <ac:spMk id="2" creationId="{A76149D9-8F6D-814E-9686-FF3BDABC75C9}"/>
          </ac:spMkLst>
        </pc:spChg>
        <pc:picChg chg="del">
          <ac:chgData name="BBZB;BBZW-Sursee; Polgar Daniel" userId="89b8ed75-3223-4c04-bda5-730f3c42bc99" providerId="ADAL" clId="{1B736513-46F5-B343-AFCC-D8CBFBA4602A}" dt="2022-01-04T22:56:40.218" v="241" actId="21"/>
          <ac:picMkLst>
            <pc:docMk/>
            <pc:sldMk cId="1930087112" sldId="267"/>
            <ac:picMk id="5122" creationId="{5E3829F6-83D1-BD4B-BEB0-E1C4C7F44AC7}"/>
          </ac:picMkLst>
        </pc:picChg>
      </pc:sldChg>
      <pc:sldChg chg="modSp new mod">
        <pc:chgData name="BBZB;BBZW-Sursee; Polgar Daniel" userId="89b8ed75-3223-4c04-bda5-730f3c42bc99" providerId="ADAL" clId="{1B736513-46F5-B343-AFCC-D8CBFBA4602A}" dt="2022-01-04T22:49:14.307" v="184" actId="20577"/>
        <pc:sldMkLst>
          <pc:docMk/>
          <pc:sldMk cId="1869456691" sldId="268"/>
        </pc:sldMkLst>
        <pc:spChg chg="mod">
          <ac:chgData name="BBZB;BBZW-Sursee; Polgar Daniel" userId="89b8ed75-3223-4c04-bda5-730f3c42bc99" providerId="ADAL" clId="{1B736513-46F5-B343-AFCC-D8CBFBA4602A}" dt="2022-01-04T22:46:07.238" v="96" actId="20577"/>
          <ac:spMkLst>
            <pc:docMk/>
            <pc:sldMk cId="1869456691" sldId="268"/>
            <ac:spMk id="2" creationId="{DE62A9EE-5003-084E-8037-A0E57A795C28}"/>
          </ac:spMkLst>
        </pc:spChg>
        <pc:spChg chg="mod">
          <ac:chgData name="BBZB;BBZW-Sursee; Polgar Daniel" userId="89b8ed75-3223-4c04-bda5-730f3c42bc99" providerId="ADAL" clId="{1B736513-46F5-B343-AFCC-D8CBFBA4602A}" dt="2022-01-04T22:49:14.307" v="184" actId="20577"/>
          <ac:spMkLst>
            <pc:docMk/>
            <pc:sldMk cId="1869456691" sldId="268"/>
            <ac:spMk id="3" creationId="{A74C144B-4083-684F-B47E-153025AA7BFF}"/>
          </ac:spMkLst>
        </pc:spChg>
      </pc:sldChg>
      <pc:sldChg chg="modSp new mod">
        <pc:chgData name="BBZB;BBZW-Sursee; Polgar Daniel" userId="89b8ed75-3223-4c04-bda5-730f3c42bc99" providerId="ADAL" clId="{1B736513-46F5-B343-AFCC-D8CBFBA4602A}" dt="2022-01-04T23:32:24.662" v="621" actId="20577"/>
        <pc:sldMkLst>
          <pc:docMk/>
          <pc:sldMk cId="3414639785" sldId="269"/>
        </pc:sldMkLst>
        <pc:spChg chg="mod">
          <ac:chgData name="BBZB;BBZW-Sursee; Polgar Daniel" userId="89b8ed75-3223-4c04-bda5-730f3c42bc99" providerId="ADAL" clId="{1B736513-46F5-B343-AFCC-D8CBFBA4602A}" dt="2022-01-04T22:53:53.987" v="191" actId="20577"/>
          <ac:spMkLst>
            <pc:docMk/>
            <pc:sldMk cId="3414639785" sldId="269"/>
            <ac:spMk id="2" creationId="{A0D46CAC-AA5E-1746-BC80-A3ED22B5708F}"/>
          </ac:spMkLst>
        </pc:spChg>
        <pc:spChg chg="mod">
          <ac:chgData name="BBZB;BBZW-Sursee; Polgar Daniel" userId="89b8ed75-3223-4c04-bda5-730f3c42bc99" providerId="ADAL" clId="{1B736513-46F5-B343-AFCC-D8CBFBA4602A}" dt="2022-01-04T23:32:24.662" v="621" actId="20577"/>
          <ac:spMkLst>
            <pc:docMk/>
            <pc:sldMk cId="3414639785" sldId="269"/>
            <ac:spMk id="3" creationId="{4AF5A364-6791-C54B-89C2-432C0EACA4DE}"/>
          </ac:spMkLst>
        </pc:spChg>
      </pc:sldChg>
      <pc:sldChg chg="addSp modSp new mod setBg">
        <pc:chgData name="BBZB;BBZW-Sursee; Polgar Daniel" userId="89b8ed75-3223-4c04-bda5-730f3c42bc99" providerId="ADAL" clId="{1B736513-46F5-B343-AFCC-D8CBFBA4602A}" dt="2022-01-04T22:56:56.627" v="244" actId="14100"/>
        <pc:sldMkLst>
          <pc:docMk/>
          <pc:sldMk cId="252657847" sldId="270"/>
        </pc:sldMkLst>
        <pc:spChg chg="mod">
          <ac:chgData name="BBZB;BBZW-Sursee; Polgar Daniel" userId="89b8ed75-3223-4c04-bda5-730f3c42bc99" providerId="ADAL" clId="{1B736513-46F5-B343-AFCC-D8CBFBA4602A}" dt="2022-01-04T22:56:53.002" v="243" actId="26606"/>
          <ac:spMkLst>
            <pc:docMk/>
            <pc:sldMk cId="252657847" sldId="270"/>
            <ac:spMk id="2" creationId="{8192F31B-0C20-704F-973B-43C66BE410F2}"/>
          </ac:spMkLst>
        </pc:spChg>
        <pc:spChg chg="mod">
          <ac:chgData name="BBZB;BBZW-Sursee; Polgar Daniel" userId="89b8ed75-3223-4c04-bda5-730f3c42bc99" providerId="ADAL" clId="{1B736513-46F5-B343-AFCC-D8CBFBA4602A}" dt="2022-01-04T22:56:53.002" v="243" actId="26606"/>
          <ac:spMkLst>
            <pc:docMk/>
            <pc:sldMk cId="252657847" sldId="270"/>
            <ac:spMk id="3" creationId="{6BAAB5FD-DE0C-C848-B09B-ED696EAD332B}"/>
          </ac:spMkLst>
        </pc:spChg>
        <pc:picChg chg="add mod">
          <ac:chgData name="BBZB;BBZW-Sursee; Polgar Daniel" userId="89b8ed75-3223-4c04-bda5-730f3c42bc99" providerId="ADAL" clId="{1B736513-46F5-B343-AFCC-D8CBFBA4602A}" dt="2022-01-04T22:56:56.627" v="244" actId="14100"/>
          <ac:picMkLst>
            <pc:docMk/>
            <pc:sldMk cId="252657847" sldId="270"/>
            <ac:picMk id="4" creationId="{5B71D619-9578-214E-BCD6-D4642F3629D7}"/>
          </ac:picMkLst>
        </pc:picChg>
      </pc:sldChg>
      <pc:sldChg chg="modSp new mod">
        <pc:chgData name="BBZB;BBZW-Sursee; Polgar Daniel" userId="89b8ed75-3223-4c04-bda5-730f3c42bc99" providerId="ADAL" clId="{1B736513-46F5-B343-AFCC-D8CBFBA4602A}" dt="2022-01-04T23:25:41.758" v="459" actId="20577"/>
        <pc:sldMkLst>
          <pc:docMk/>
          <pc:sldMk cId="274589717" sldId="271"/>
        </pc:sldMkLst>
        <pc:spChg chg="mod">
          <ac:chgData name="BBZB;BBZW-Sursee; Polgar Daniel" userId="89b8ed75-3223-4c04-bda5-730f3c42bc99" providerId="ADAL" clId="{1B736513-46F5-B343-AFCC-D8CBFBA4602A}" dt="2022-01-04T22:59:59.124" v="258" actId="20577"/>
          <ac:spMkLst>
            <pc:docMk/>
            <pc:sldMk cId="274589717" sldId="271"/>
            <ac:spMk id="2" creationId="{D26C013E-8520-7542-9D2E-8D0B9A3FC261}"/>
          </ac:spMkLst>
        </pc:spChg>
        <pc:spChg chg="mod">
          <ac:chgData name="BBZB;BBZW-Sursee; Polgar Daniel" userId="89b8ed75-3223-4c04-bda5-730f3c42bc99" providerId="ADAL" clId="{1B736513-46F5-B343-AFCC-D8CBFBA4602A}" dt="2022-01-04T23:25:41.758" v="459" actId="20577"/>
          <ac:spMkLst>
            <pc:docMk/>
            <pc:sldMk cId="274589717" sldId="271"/>
            <ac:spMk id="3" creationId="{97ED330C-8982-AD4C-A41F-E56A96FBC751}"/>
          </ac:spMkLst>
        </pc:spChg>
      </pc:sldChg>
      <pc:sldChg chg="modSp new mod ord">
        <pc:chgData name="BBZB;BBZW-Sursee; Polgar Daniel" userId="89b8ed75-3223-4c04-bda5-730f3c42bc99" providerId="ADAL" clId="{1B736513-46F5-B343-AFCC-D8CBFBA4602A}" dt="2022-01-04T23:14:24.066" v="449" actId="20577"/>
        <pc:sldMkLst>
          <pc:docMk/>
          <pc:sldMk cId="3551728539" sldId="272"/>
        </pc:sldMkLst>
        <pc:spChg chg="mod">
          <ac:chgData name="BBZB;BBZW-Sursee; Polgar Daniel" userId="89b8ed75-3223-4c04-bda5-730f3c42bc99" providerId="ADAL" clId="{1B736513-46F5-B343-AFCC-D8CBFBA4602A}" dt="2022-01-04T23:06:37.721" v="395" actId="20577"/>
          <ac:spMkLst>
            <pc:docMk/>
            <pc:sldMk cId="3551728539" sldId="272"/>
            <ac:spMk id="2" creationId="{F3FA61AA-E1E8-2543-B3B5-E7E6F6331FB0}"/>
          </ac:spMkLst>
        </pc:spChg>
        <pc:spChg chg="mod">
          <ac:chgData name="BBZB;BBZW-Sursee; Polgar Daniel" userId="89b8ed75-3223-4c04-bda5-730f3c42bc99" providerId="ADAL" clId="{1B736513-46F5-B343-AFCC-D8CBFBA4602A}" dt="2022-01-04T23:14:24.066" v="449" actId="20577"/>
          <ac:spMkLst>
            <pc:docMk/>
            <pc:sldMk cId="3551728539" sldId="272"/>
            <ac:spMk id="3" creationId="{E8B8F9B5-749C-FB42-8C4F-6D3C4A10D31F}"/>
          </ac:spMkLst>
        </pc:spChg>
      </pc:sldChg>
      <pc:sldChg chg="modSp new mod ord">
        <pc:chgData name="BBZB;BBZW-Sursee; Polgar Daniel" userId="89b8ed75-3223-4c04-bda5-730f3c42bc99" providerId="ADAL" clId="{1B736513-46F5-B343-AFCC-D8CBFBA4602A}" dt="2022-01-04T23:31:45.771" v="549" actId="20577"/>
        <pc:sldMkLst>
          <pc:docMk/>
          <pc:sldMk cId="1763791800" sldId="273"/>
        </pc:sldMkLst>
        <pc:spChg chg="mod">
          <ac:chgData name="BBZB;BBZW-Sursee; Polgar Daniel" userId="89b8ed75-3223-4c04-bda5-730f3c42bc99" providerId="ADAL" clId="{1B736513-46F5-B343-AFCC-D8CBFBA4602A}" dt="2022-01-04T23:26:14.788" v="470" actId="20577"/>
          <ac:spMkLst>
            <pc:docMk/>
            <pc:sldMk cId="1763791800" sldId="273"/>
            <ac:spMk id="2" creationId="{91C20A88-69A2-6C42-901C-67843F2CF062}"/>
          </ac:spMkLst>
        </pc:spChg>
        <pc:spChg chg="mod">
          <ac:chgData name="BBZB;BBZW-Sursee; Polgar Daniel" userId="89b8ed75-3223-4c04-bda5-730f3c42bc99" providerId="ADAL" clId="{1B736513-46F5-B343-AFCC-D8CBFBA4602A}" dt="2022-01-04T23:31:45.771" v="549" actId="20577"/>
          <ac:spMkLst>
            <pc:docMk/>
            <pc:sldMk cId="1763791800" sldId="273"/>
            <ac:spMk id="3" creationId="{CDC81EB4-2EB4-8F4D-9D7E-C21ADA40CAE5}"/>
          </ac:spMkLst>
        </pc:spChg>
      </pc:sldChg>
    </pc:docChg>
  </pc:docChgLst>
  <pc:docChgLst>
    <pc:chgData name="BBZB;BBZW-Sursee; Gasser Cedric" userId="S::cedric_gasser@sluz.ch::88d3d5ad-24a2-4b78-bf0d-8a2e228f84b7" providerId="AD" clId="Web-{BB94AF33-9DB8-50D0-AA01-E237288CE1F5}"/>
    <pc:docChg chg="addSld modSld">
      <pc:chgData name="BBZB;BBZW-Sursee; Gasser Cedric" userId="S::cedric_gasser@sluz.ch::88d3d5ad-24a2-4b78-bf0d-8a2e228f84b7" providerId="AD" clId="Web-{BB94AF33-9DB8-50D0-AA01-E237288CE1F5}" dt="2022-01-05T19:14:09.573" v="71" actId="20577"/>
      <pc:docMkLst>
        <pc:docMk/>
      </pc:docMkLst>
      <pc:sldChg chg="new">
        <pc:chgData name="BBZB;BBZW-Sursee; Gasser Cedric" userId="S::cedric_gasser@sluz.ch::88d3d5ad-24a2-4b78-bf0d-8a2e228f84b7" providerId="AD" clId="Web-{BB94AF33-9DB8-50D0-AA01-E237288CE1F5}" dt="2022-01-05T18:37:16.597" v="0"/>
        <pc:sldMkLst>
          <pc:docMk/>
          <pc:sldMk cId="16822152" sldId="274"/>
        </pc:sldMkLst>
      </pc:sldChg>
      <pc:sldChg chg="modSp">
        <pc:chgData name="BBZB;BBZW-Sursee; Gasser Cedric" userId="S::cedric_gasser@sluz.ch::88d3d5ad-24a2-4b78-bf0d-8a2e228f84b7" providerId="AD" clId="Web-{BB94AF33-9DB8-50D0-AA01-E237288CE1F5}" dt="2022-01-05T19:14:09.573" v="71" actId="20577"/>
        <pc:sldMkLst>
          <pc:docMk/>
          <pc:sldMk cId="4249494745" sldId="274"/>
        </pc:sldMkLst>
        <pc:spChg chg="mod">
          <ac:chgData name="BBZB;BBZW-Sursee; Gasser Cedric" userId="S::cedric_gasser@sluz.ch::88d3d5ad-24a2-4b78-bf0d-8a2e228f84b7" providerId="AD" clId="Web-{BB94AF33-9DB8-50D0-AA01-E237288CE1F5}" dt="2022-01-05T19:14:09.573" v="71" actId="20577"/>
          <ac:spMkLst>
            <pc:docMk/>
            <pc:sldMk cId="4249494745" sldId="274"/>
            <ac:spMk id="3" creationId="{04450DD8-F66E-4071-976E-096D5E3F3E88}"/>
          </ac:spMkLst>
        </pc:spChg>
      </pc:sldChg>
    </pc:docChg>
  </pc:docChgLst>
  <pc:docChgLst>
    <pc:chgData name="BBZW-Emmen;BBZW-Sursee; Scherer Leo" userId="S::leo_scherer@sluz.ch::4205b92a-9559-4b4b-aa99-0b1e44dd3807" providerId="AD" clId="Web-{FFD3C072-8333-4FFE-8D48-473323E2EB51}"/>
    <pc:docChg chg="addSld modSld">
      <pc:chgData name="BBZW-Emmen;BBZW-Sursee; Scherer Leo" userId="S::leo_scherer@sluz.ch::4205b92a-9559-4b4b-aa99-0b1e44dd3807" providerId="AD" clId="Web-{FFD3C072-8333-4FFE-8D48-473323E2EB51}" dt="2022-01-05T19:15:29.276" v="105"/>
      <pc:docMkLst>
        <pc:docMk/>
      </pc:docMkLst>
      <pc:sldChg chg="modSp">
        <pc:chgData name="BBZW-Emmen;BBZW-Sursee; Scherer Leo" userId="S::leo_scherer@sluz.ch::4205b92a-9559-4b4b-aa99-0b1e44dd3807" providerId="AD" clId="Web-{FFD3C072-8333-4FFE-8D48-473323E2EB51}" dt="2022-01-05T18:38:13.279" v="14" actId="20577"/>
        <pc:sldMkLst>
          <pc:docMk/>
          <pc:sldMk cId="3231863882" sldId="261"/>
        </pc:sldMkLst>
        <pc:spChg chg="mod">
          <ac:chgData name="BBZW-Emmen;BBZW-Sursee; Scherer Leo" userId="S::leo_scherer@sluz.ch::4205b92a-9559-4b4b-aa99-0b1e44dd3807" providerId="AD" clId="Web-{FFD3C072-8333-4FFE-8D48-473323E2EB51}" dt="2022-01-05T18:38:13.279" v="14" actId="20577"/>
          <ac:spMkLst>
            <pc:docMk/>
            <pc:sldMk cId="3231863882" sldId="261"/>
            <ac:spMk id="3" creationId="{0D25C2C9-E47B-FF4D-AAB5-0ED95FAF12F0}"/>
          </ac:spMkLst>
        </pc:spChg>
      </pc:sldChg>
      <pc:sldChg chg="modSp">
        <pc:chgData name="BBZW-Emmen;BBZW-Sursee; Scherer Leo" userId="S::leo_scherer@sluz.ch::4205b92a-9559-4b4b-aa99-0b1e44dd3807" providerId="AD" clId="Web-{FFD3C072-8333-4FFE-8D48-473323E2EB51}" dt="2022-01-05T19:11:40.974" v="73" actId="20577"/>
        <pc:sldMkLst>
          <pc:docMk/>
          <pc:sldMk cId="1869456691" sldId="268"/>
        </pc:sldMkLst>
        <pc:spChg chg="mod">
          <ac:chgData name="BBZW-Emmen;BBZW-Sursee; Scherer Leo" userId="S::leo_scherer@sluz.ch::4205b92a-9559-4b4b-aa99-0b1e44dd3807" providerId="AD" clId="Web-{FFD3C072-8333-4FFE-8D48-473323E2EB51}" dt="2022-01-05T19:11:40.974" v="73" actId="20577"/>
          <ac:spMkLst>
            <pc:docMk/>
            <pc:sldMk cId="1869456691" sldId="268"/>
            <ac:spMk id="3" creationId="{A74C144B-4083-684F-B47E-153025AA7BFF}"/>
          </ac:spMkLst>
        </pc:spChg>
      </pc:sldChg>
      <pc:sldChg chg="modSp">
        <pc:chgData name="BBZW-Emmen;BBZW-Sursee; Scherer Leo" userId="S::leo_scherer@sluz.ch::4205b92a-9559-4b4b-aa99-0b1e44dd3807" providerId="AD" clId="Web-{FFD3C072-8333-4FFE-8D48-473323E2EB51}" dt="2022-01-05T18:37:44.935" v="2" actId="20577"/>
        <pc:sldMkLst>
          <pc:docMk/>
          <pc:sldMk cId="3414639785" sldId="269"/>
        </pc:sldMkLst>
        <pc:spChg chg="mod">
          <ac:chgData name="BBZW-Emmen;BBZW-Sursee; Scherer Leo" userId="S::leo_scherer@sluz.ch::4205b92a-9559-4b4b-aa99-0b1e44dd3807" providerId="AD" clId="Web-{FFD3C072-8333-4FFE-8D48-473323E2EB51}" dt="2022-01-05T18:37:44.935" v="2" actId="20577"/>
          <ac:spMkLst>
            <pc:docMk/>
            <pc:sldMk cId="3414639785" sldId="269"/>
            <ac:spMk id="2" creationId="{A0D46CAC-AA5E-1746-BC80-A3ED22B5708F}"/>
          </ac:spMkLst>
        </pc:spChg>
      </pc:sldChg>
      <pc:sldChg chg="modSp">
        <pc:chgData name="BBZW-Emmen;BBZW-Sursee; Scherer Leo" userId="S::leo_scherer@sluz.ch::4205b92a-9559-4b4b-aa99-0b1e44dd3807" providerId="AD" clId="Web-{FFD3C072-8333-4FFE-8D48-473323E2EB51}" dt="2022-01-05T18:53:48.214" v="39" actId="14100"/>
        <pc:sldMkLst>
          <pc:docMk/>
          <pc:sldMk cId="252657847" sldId="270"/>
        </pc:sldMkLst>
        <pc:spChg chg="mod">
          <ac:chgData name="BBZW-Emmen;BBZW-Sursee; Scherer Leo" userId="S::leo_scherer@sluz.ch::4205b92a-9559-4b4b-aa99-0b1e44dd3807" providerId="AD" clId="Web-{FFD3C072-8333-4FFE-8D48-473323E2EB51}" dt="2022-01-05T18:53:45.745" v="38" actId="20577"/>
          <ac:spMkLst>
            <pc:docMk/>
            <pc:sldMk cId="252657847" sldId="270"/>
            <ac:spMk id="3" creationId="{6BAAB5FD-DE0C-C848-B09B-ED696EAD332B}"/>
          </ac:spMkLst>
        </pc:spChg>
        <pc:picChg chg="mod">
          <ac:chgData name="BBZW-Emmen;BBZW-Sursee; Scherer Leo" userId="S::leo_scherer@sluz.ch::4205b92a-9559-4b4b-aa99-0b1e44dd3807" providerId="AD" clId="Web-{FFD3C072-8333-4FFE-8D48-473323E2EB51}" dt="2022-01-05T18:53:48.214" v="39" actId="14100"/>
          <ac:picMkLst>
            <pc:docMk/>
            <pc:sldMk cId="252657847" sldId="270"/>
            <ac:picMk id="4" creationId="{5B71D619-9578-214E-BCD6-D4642F3629D7}"/>
          </ac:picMkLst>
        </pc:picChg>
      </pc:sldChg>
      <pc:sldChg chg="modSp">
        <pc:chgData name="BBZW-Emmen;BBZW-Sursee; Scherer Leo" userId="S::leo_scherer@sluz.ch::4205b92a-9559-4b4b-aa99-0b1e44dd3807" providerId="AD" clId="Web-{FFD3C072-8333-4FFE-8D48-473323E2EB51}" dt="2022-01-05T19:12:18.725" v="82" actId="20577"/>
        <pc:sldMkLst>
          <pc:docMk/>
          <pc:sldMk cId="3551728539" sldId="272"/>
        </pc:sldMkLst>
        <pc:spChg chg="mod">
          <ac:chgData name="BBZW-Emmen;BBZW-Sursee; Scherer Leo" userId="S::leo_scherer@sluz.ch::4205b92a-9559-4b4b-aa99-0b1e44dd3807" providerId="AD" clId="Web-{FFD3C072-8333-4FFE-8D48-473323E2EB51}" dt="2022-01-05T19:12:18.725" v="82" actId="20577"/>
          <ac:spMkLst>
            <pc:docMk/>
            <pc:sldMk cId="3551728539" sldId="272"/>
            <ac:spMk id="2" creationId="{F3FA61AA-E1E8-2543-B3B5-E7E6F6331FB0}"/>
          </ac:spMkLst>
        </pc:spChg>
      </pc:sldChg>
      <pc:sldChg chg="addSp modSp new">
        <pc:chgData name="BBZW-Emmen;BBZW-Sursee; Scherer Leo" userId="S::leo_scherer@sluz.ch::4205b92a-9559-4b4b-aa99-0b1e44dd3807" providerId="AD" clId="Web-{FFD3C072-8333-4FFE-8D48-473323E2EB51}" dt="2022-01-05T19:15:29.276" v="105"/>
        <pc:sldMkLst>
          <pc:docMk/>
          <pc:sldMk cId="4249494745" sldId="274"/>
        </pc:sldMkLst>
        <pc:spChg chg="mod">
          <ac:chgData name="BBZW-Emmen;BBZW-Sursee; Scherer Leo" userId="S::leo_scherer@sluz.ch::4205b92a-9559-4b4b-aa99-0b1e44dd3807" providerId="AD" clId="Web-{FFD3C072-8333-4FFE-8D48-473323E2EB51}" dt="2022-01-05T19:13:33.164" v="99" actId="20577"/>
          <ac:spMkLst>
            <pc:docMk/>
            <pc:sldMk cId="4249494745" sldId="274"/>
            <ac:spMk id="2" creationId="{274F58AC-D6B4-4C64-910E-0F8B9936A7C0}"/>
          </ac:spMkLst>
        </pc:spChg>
        <pc:spChg chg="mod">
          <ac:chgData name="BBZW-Emmen;BBZW-Sursee; Scherer Leo" userId="S::leo_scherer@sluz.ch::4205b92a-9559-4b4b-aa99-0b1e44dd3807" providerId="AD" clId="Web-{FFD3C072-8333-4FFE-8D48-473323E2EB51}" dt="2022-01-05T19:15:29.276" v="105"/>
          <ac:spMkLst>
            <pc:docMk/>
            <pc:sldMk cId="4249494745" sldId="274"/>
            <ac:spMk id="3" creationId="{04450DD8-F66E-4071-976E-096D5E3F3E88}"/>
          </ac:spMkLst>
        </pc:spChg>
        <pc:picChg chg="add mod">
          <ac:chgData name="BBZW-Emmen;BBZW-Sursee; Scherer Leo" userId="S::leo_scherer@sluz.ch::4205b92a-9559-4b4b-aa99-0b1e44dd3807" providerId="AD" clId="Web-{FFD3C072-8333-4FFE-8D48-473323E2EB51}" dt="2022-01-05T19:14:48.744" v="104" actId="1076"/>
          <ac:picMkLst>
            <pc:docMk/>
            <pc:sldMk cId="4249494745" sldId="274"/>
            <ac:picMk id="4" creationId="{F1555D94-776E-44D9-BEB1-6C088C50CFE7}"/>
          </ac:picMkLst>
        </pc:picChg>
      </pc:sldChg>
    </pc:docChg>
  </pc:docChgLst>
  <pc:docChgLst>
    <pc:chgData name="BBZW-Emmen;BBZW-Sursee; Scherer Leo" userId="4205b92a-9559-4b4b-aa99-0b1e44dd3807" providerId="ADAL" clId="{76C83951-4EC0-C64E-A684-267971413DDD}"/>
    <pc:docChg chg="custSel modSld">
      <pc:chgData name="BBZW-Emmen;BBZW-Sursee; Scherer Leo" userId="4205b92a-9559-4b4b-aa99-0b1e44dd3807" providerId="ADAL" clId="{76C83951-4EC0-C64E-A684-267971413DDD}" dt="2022-01-06T14:20:46.657" v="48" actId="27636"/>
      <pc:docMkLst>
        <pc:docMk/>
      </pc:docMkLst>
      <pc:sldChg chg="modSp mod">
        <pc:chgData name="BBZW-Emmen;BBZW-Sursee; Scherer Leo" userId="4205b92a-9559-4b4b-aa99-0b1e44dd3807" providerId="ADAL" clId="{76C83951-4EC0-C64E-A684-267971413DDD}" dt="2022-01-06T14:20:46.657" v="48" actId="27636"/>
        <pc:sldMkLst>
          <pc:docMk/>
          <pc:sldMk cId="3414639785" sldId="269"/>
        </pc:sldMkLst>
        <pc:spChg chg="mod">
          <ac:chgData name="BBZW-Emmen;BBZW-Sursee; Scherer Leo" userId="4205b92a-9559-4b4b-aa99-0b1e44dd3807" providerId="ADAL" clId="{76C83951-4EC0-C64E-A684-267971413DDD}" dt="2022-01-06T14:20:46.657" v="48" actId="27636"/>
          <ac:spMkLst>
            <pc:docMk/>
            <pc:sldMk cId="3414639785" sldId="269"/>
            <ac:spMk id="3" creationId="{4AF5A364-6791-C54B-89C2-432C0EACA4DE}"/>
          </ac:spMkLst>
        </pc:spChg>
      </pc:sldChg>
    </pc:docChg>
  </pc:docChgLst>
  <pc:docChgLst>
    <pc:chgData name="Philip" userId="a98b22c9-268b-48da-9768-c97eaaefeae4" providerId="ADAL" clId="{A0A53E49-46D1-4BF1-8728-4EA5BE660E5F}"/>
    <pc:docChg chg="undo custSel addSld delSld modSld addMainMaster delMainMaster">
      <pc:chgData name="Philip" userId="a98b22c9-268b-48da-9768-c97eaaefeae4" providerId="ADAL" clId="{A0A53E49-46D1-4BF1-8728-4EA5BE660E5F}" dt="2022-01-05T18:44:21.863" v="157" actId="47"/>
      <pc:docMkLst>
        <pc:docMk/>
      </pc:docMkLst>
      <pc:sldChg chg="modSp mod">
        <pc:chgData name="Philip" userId="a98b22c9-268b-48da-9768-c97eaaefeae4" providerId="ADAL" clId="{A0A53E49-46D1-4BF1-8728-4EA5BE660E5F}" dt="2022-01-05T18:15:56.904" v="64" actId="403"/>
        <pc:sldMkLst>
          <pc:docMk/>
          <pc:sldMk cId="1362744792" sldId="263"/>
        </pc:sldMkLst>
        <pc:spChg chg="mod">
          <ac:chgData name="Philip" userId="a98b22c9-268b-48da-9768-c97eaaefeae4" providerId="ADAL" clId="{A0A53E49-46D1-4BF1-8728-4EA5BE660E5F}" dt="2022-01-05T18:15:56.904" v="64" actId="403"/>
          <ac:spMkLst>
            <pc:docMk/>
            <pc:sldMk cId="1362744792" sldId="263"/>
            <ac:spMk id="2" creationId="{60726A02-0E9C-D94D-AA10-D8962CBF7852}"/>
          </ac:spMkLst>
        </pc:spChg>
      </pc:sldChg>
      <pc:sldChg chg="addSp modSp mod modAnim">
        <pc:chgData name="Philip" userId="a98b22c9-268b-48da-9768-c97eaaefeae4" providerId="ADAL" clId="{A0A53E49-46D1-4BF1-8728-4EA5BE660E5F}" dt="2022-01-05T18:28:25.093" v="155" actId="14100"/>
        <pc:sldMkLst>
          <pc:docMk/>
          <pc:sldMk cId="4103610774" sldId="265"/>
        </pc:sldMkLst>
        <pc:spChg chg="mod">
          <ac:chgData name="Philip" userId="a98b22c9-268b-48da-9768-c97eaaefeae4" providerId="ADAL" clId="{A0A53E49-46D1-4BF1-8728-4EA5BE660E5F}" dt="2022-01-05T18:27:27.338" v="148"/>
          <ac:spMkLst>
            <pc:docMk/>
            <pc:sldMk cId="4103610774" sldId="265"/>
            <ac:spMk id="2" creationId="{2D5E1883-7B6B-F24B-B2A0-5AFD2E834979}"/>
          </ac:spMkLst>
        </pc:spChg>
        <pc:spChg chg="mod">
          <ac:chgData name="Philip" userId="a98b22c9-268b-48da-9768-c97eaaefeae4" providerId="ADAL" clId="{A0A53E49-46D1-4BF1-8728-4EA5BE660E5F}" dt="2022-01-05T18:28:14.188" v="153" actId="1076"/>
          <ac:spMkLst>
            <pc:docMk/>
            <pc:sldMk cId="4103610774" sldId="265"/>
            <ac:spMk id="4" creationId="{0A9DE54C-97DD-4348-B091-9E4896376612}"/>
          </ac:spMkLst>
        </pc:spChg>
        <pc:picChg chg="add mod">
          <ac:chgData name="Philip" userId="a98b22c9-268b-48da-9768-c97eaaefeae4" providerId="ADAL" clId="{A0A53E49-46D1-4BF1-8728-4EA5BE660E5F}" dt="2022-01-05T18:28:25.093" v="155" actId="14100"/>
          <ac:picMkLst>
            <pc:docMk/>
            <pc:sldMk cId="4103610774" sldId="265"/>
            <ac:picMk id="5" creationId="{84CBE6AC-3C2F-4D9C-9168-A4E5C2C131BA}"/>
          </ac:picMkLst>
        </pc:picChg>
      </pc:sldChg>
      <pc:sldChg chg="modSp mod">
        <pc:chgData name="Philip" userId="a98b22c9-268b-48da-9768-c97eaaefeae4" providerId="ADAL" clId="{A0A53E49-46D1-4BF1-8728-4EA5BE660E5F}" dt="2022-01-05T18:28:38.694" v="156" actId="1076"/>
        <pc:sldMkLst>
          <pc:docMk/>
          <pc:sldMk cId="1328758494" sldId="266"/>
        </pc:sldMkLst>
        <pc:spChg chg="mod">
          <ac:chgData name="Philip" userId="a98b22c9-268b-48da-9768-c97eaaefeae4" providerId="ADAL" clId="{A0A53E49-46D1-4BF1-8728-4EA5BE660E5F}" dt="2022-01-05T18:28:38.694" v="156" actId="1076"/>
          <ac:spMkLst>
            <pc:docMk/>
            <pc:sldMk cId="1328758494" sldId="266"/>
            <ac:spMk id="2" creationId="{D8A3ABCC-C992-A84E-949E-0FFD67729361}"/>
          </ac:spMkLst>
        </pc:spChg>
      </pc:sldChg>
      <pc:sldChg chg="addSp delSp modSp mod setBg">
        <pc:chgData name="Philip" userId="a98b22c9-268b-48da-9768-c97eaaefeae4" providerId="ADAL" clId="{A0A53E49-46D1-4BF1-8728-4EA5BE660E5F}" dt="2022-01-05T18:24:44.536" v="146" actId="732"/>
        <pc:sldMkLst>
          <pc:docMk/>
          <pc:sldMk cId="1869456691" sldId="268"/>
        </pc:sldMkLst>
        <pc:spChg chg="mo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2" creationId="{DE62A9EE-5003-084E-8037-A0E57A795C28}"/>
          </ac:spMkLst>
        </pc:spChg>
        <pc:spChg chg="mod">
          <ac:chgData name="Philip" userId="a98b22c9-268b-48da-9768-c97eaaefeae4" providerId="ADAL" clId="{A0A53E49-46D1-4BF1-8728-4EA5BE660E5F}" dt="2022-01-05T18:24:14.795" v="140" actId="27636"/>
          <ac:spMkLst>
            <pc:docMk/>
            <pc:sldMk cId="1869456691" sldId="268"/>
            <ac:spMk id="3" creationId="{A74C144B-4083-684F-B47E-153025AA7BFF}"/>
          </ac:spMkLst>
        </pc:spChg>
        <pc:spChg chg="add del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6" creationId="{C2C29CB1-9F74-4879-A6AF-AEA67B6F1F4D}"/>
          </ac:spMkLst>
        </pc:spChg>
        <pc:spChg chg="add del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7" creationId="{7E2C7115-5336-410C-AD71-0F0952A2E5A7}"/>
          </ac:spMkLst>
        </pc:spChg>
        <pc:spChg chg="add del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8" creationId="{E80B86A7-A1EC-475B-9166-88902B033A38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14" creationId="{3F088236-D655-4F88-B238-E16762358025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16" creationId="{3DAC0C92-199E-475C-9390-119A9B027276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18" creationId="{C4CFB339-0ED8-4FE2-9EF1-6D1375B8499B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20" creationId="{31896C80-2069-4431-9C19-83B913734490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21" creationId="{3F088236-D655-4F88-B238-E16762358025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22" creationId="{BF120A21-0841-4823-B0C4-28AEBCEF9B78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23" creationId="{3DAC0C92-199E-475C-9390-119A9B027276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24" creationId="{DBB05BAE-BBD3-4289-899F-A6851503C6B0}"/>
          </ac:spMkLst>
        </pc:spChg>
        <pc:spChg chg="add del">
          <ac:chgData name="Philip" userId="a98b22c9-268b-48da-9768-c97eaaefeae4" providerId="ADAL" clId="{A0A53E49-46D1-4BF1-8728-4EA5BE660E5F}" dt="2022-01-05T18:21:11.902" v="85" actId="26606"/>
          <ac:spMkLst>
            <pc:docMk/>
            <pc:sldMk cId="1869456691" sldId="268"/>
            <ac:spMk id="26" creationId="{9874D11C-36F5-4BBE-A490-019A54E953B0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28" creationId="{C4CFB339-0ED8-4FE2-9EF1-6D1375B8499B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30" creationId="{31896C80-2069-4431-9C19-83B913734490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32" creationId="{BF120A21-0841-4823-B0C4-28AEBCEF9B78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33" creationId="{3F088236-D655-4F88-B238-E16762358025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34" creationId="{DBB05BAE-BBD3-4289-899F-A6851503C6B0}"/>
          </ac:spMkLst>
        </pc:spChg>
        <pc:spChg chg="add del">
          <ac:chgData name="Philip" userId="a98b22c9-268b-48da-9768-c97eaaefeae4" providerId="ADAL" clId="{A0A53E49-46D1-4BF1-8728-4EA5BE660E5F}" dt="2022-01-05T18:22:11.809" v="97" actId="26606"/>
          <ac:spMkLst>
            <pc:docMk/>
            <pc:sldMk cId="1869456691" sldId="268"/>
            <ac:spMk id="36" creationId="{9874D11C-36F5-4BBE-A490-019A54E953B0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38" creationId="{3DAC0C92-199E-475C-9390-119A9B027276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40" creationId="{C4CFB339-0ED8-4FE2-9EF1-6D1375B8499B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42" creationId="{31896C80-2069-4431-9C19-83B913734490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44" creationId="{BF120A21-0841-4823-B0C4-28AEBCEF9B78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46" creationId="{DBB05BAE-BBD3-4289-899F-A6851503C6B0}"/>
          </ac:spMkLst>
        </pc:spChg>
        <pc:spChg chg="add">
          <ac:chgData name="Philip" userId="a98b22c9-268b-48da-9768-c97eaaefeae4" providerId="ADAL" clId="{A0A53E49-46D1-4BF1-8728-4EA5BE660E5F}" dt="2022-01-05T18:23:57.562" v="127" actId="26606"/>
          <ac:spMkLst>
            <pc:docMk/>
            <pc:sldMk cId="1869456691" sldId="268"/>
            <ac:spMk id="48" creationId="{9874D11C-36F5-4BBE-A490-019A54E953B0}"/>
          </ac:spMkLst>
        </pc:spChg>
        <pc:picChg chg="add del mod ord">
          <ac:chgData name="Philip" userId="a98b22c9-268b-48da-9768-c97eaaefeae4" providerId="ADAL" clId="{A0A53E49-46D1-4BF1-8728-4EA5BE660E5F}" dt="2022-01-05T18:21:13.822" v="87"/>
          <ac:picMkLst>
            <pc:docMk/>
            <pc:sldMk cId="1869456691" sldId="268"/>
            <ac:picMk id="5" creationId="{FAB5C46B-95D7-4629-9A04-5132CAF80142}"/>
          </ac:picMkLst>
        </pc:picChg>
        <pc:picChg chg="add del mod">
          <ac:chgData name="Philip" userId="a98b22c9-268b-48da-9768-c97eaaefeae4" providerId="ADAL" clId="{A0A53E49-46D1-4BF1-8728-4EA5BE660E5F}" dt="2022-01-05T18:21:59.253" v="92" actId="478"/>
          <ac:picMkLst>
            <pc:docMk/>
            <pc:sldMk cId="1869456691" sldId="268"/>
            <ac:picMk id="11" creationId="{A1060E57-F2F6-46F9-8D7C-0D2AF8F7ADD8}"/>
          </ac:picMkLst>
        </pc:picChg>
        <pc:picChg chg="add del mod ord">
          <ac:chgData name="Philip" userId="a98b22c9-268b-48da-9768-c97eaaefeae4" providerId="ADAL" clId="{A0A53E49-46D1-4BF1-8728-4EA5BE660E5F}" dt="2022-01-05T18:22:12.441" v="98"/>
          <ac:picMkLst>
            <pc:docMk/>
            <pc:sldMk cId="1869456691" sldId="268"/>
            <ac:picMk id="15" creationId="{AC73040D-F46E-4D63-9BAB-8B91EB71D35C}"/>
          </ac:picMkLst>
        </pc:picChg>
        <pc:picChg chg="add mod ord modCrop">
          <ac:chgData name="Philip" userId="a98b22c9-268b-48da-9768-c97eaaefeae4" providerId="ADAL" clId="{A0A53E49-46D1-4BF1-8728-4EA5BE660E5F}" dt="2022-01-05T18:24:44.536" v="146" actId="732"/>
          <ac:picMkLst>
            <pc:docMk/>
            <pc:sldMk cId="1869456691" sldId="268"/>
            <ac:picMk id="27" creationId="{45DB0B25-8473-4A4E-8D77-88F9C8F51A11}"/>
          </ac:picMkLst>
        </pc:picChg>
        <pc:cxnChg chg="add del">
          <ac:chgData name="Philip" userId="a98b22c9-268b-48da-9768-c97eaaefeae4" providerId="ADAL" clId="{A0A53E49-46D1-4BF1-8728-4EA5BE660E5F}" dt="2022-01-05T18:21:11.902" v="85" actId="26606"/>
          <ac:cxnSpMkLst>
            <pc:docMk/>
            <pc:sldMk cId="1869456691" sldId="268"/>
            <ac:cxnSpMk id="10" creationId="{64FA5DFF-7FE6-4855-84E6-DFA78EE978BD}"/>
          </ac:cxnSpMkLst>
        </pc:cxnChg>
        <pc:cxnChg chg="add del">
          <ac:chgData name="Philip" userId="a98b22c9-268b-48da-9768-c97eaaefeae4" providerId="ADAL" clId="{A0A53E49-46D1-4BF1-8728-4EA5BE660E5F}" dt="2022-01-05T18:21:11.902" v="85" actId="26606"/>
          <ac:cxnSpMkLst>
            <pc:docMk/>
            <pc:sldMk cId="1869456691" sldId="268"/>
            <ac:cxnSpMk id="12" creationId="{2AFD8CBA-54A3-4363-991B-B9C631BBFA74}"/>
          </ac:cxnSpMkLst>
        </pc:cxnChg>
        <pc:cxnChg chg="add del">
          <ac:chgData name="Philip" userId="a98b22c9-268b-48da-9768-c97eaaefeae4" providerId="ADAL" clId="{A0A53E49-46D1-4BF1-8728-4EA5BE660E5F}" dt="2022-01-05T18:22:11.809" v="97" actId="26606"/>
          <ac:cxnSpMkLst>
            <pc:docMk/>
            <pc:sldMk cId="1869456691" sldId="268"/>
            <ac:cxnSpMk id="17" creationId="{64FA5DFF-7FE6-4855-84E6-DFA78EE978BD}"/>
          </ac:cxnSpMkLst>
        </pc:cxnChg>
        <pc:cxnChg chg="add del">
          <ac:chgData name="Philip" userId="a98b22c9-268b-48da-9768-c97eaaefeae4" providerId="ADAL" clId="{A0A53E49-46D1-4BF1-8728-4EA5BE660E5F}" dt="2022-01-05T18:22:11.809" v="97" actId="26606"/>
          <ac:cxnSpMkLst>
            <pc:docMk/>
            <pc:sldMk cId="1869456691" sldId="268"/>
            <ac:cxnSpMk id="19" creationId="{2AFD8CBA-54A3-4363-991B-B9C631BBFA74}"/>
          </ac:cxnSpMkLst>
        </pc:cxnChg>
        <pc:cxnChg chg="add">
          <ac:chgData name="Philip" userId="a98b22c9-268b-48da-9768-c97eaaefeae4" providerId="ADAL" clId="{A0A53E49-46D1-4BF1-8728-4EA5BE660E5F}" dt="2022-01-05T18:23:57.562" v="127" actId="26606"/>
          <ac:cxnSpMkLst>
            <pc:docMk/>
            <pc:sldMk cId="1869456691" sldId="268"/>
            <ac:cxnSpMk id="29" creationId="{64FA5DFF-7FE6-4855-84E6-DFA78EE978BD}"/>
          </ac:cxnSpMkLst>
        </pc:cxnChg>
        <pc:cxnChg chg="add">
          <ac:chgData name="Philip" userId="a98b22c9-268b-48da-9768-c97eaaefeae4" providerId="ADAL" clId="{A0A53E49-46D1-4BF1-8728-4EA5BE660E5F}" dt="2022-01-05T18:23:57.562" v="127" actId="26606"/>
          <ac:cxnSpMkLst>
            <pc:docMk/>
            <pc:sldMk cId="1869456691" sldId="268"/>
            <ac:cxnSpMk id="31" creationId="{2AFD8CBA-54A3-4363-991B-B9C631BBFA74}"/>
          </ac:cxnSpMkLst>
        </pc:cxnChg>
      </pc:sldChg>
      <pc:sldChg chg="modSp mod">
        <pc:chgData name="Philip" userId="a98b22c9-268b-48da-9768-c97eaaefeae4" providerId="ADAL" clId="{A0A53E49-46D1-4BF1-8728-4EA5BE660E5F}" dt="2022-01-05T18:16:37.063" v="79" actId="20577"/>
        <pc:sldMkLst>
          <pc:docMk/>
          <pc:sldMk cId="3414639785" sldId="269"/>
        </pc:sldMkLst>
        <pc:spChg chg="mod">
          <ac:chgData name="Philip" userId="a98b22c9-268b-48da-9768-c97eaaefeae4" providerId="ADAL" clId="{A0A53E49-46D1-4BF1-8728-4EA5BE660E5F}" dt="2022-01-05T18:16:37.063" v="79" actId="20577"/>
          <ac:spMkLst>
            <pc:docMk/>
            <pc:sldMk cId="3414639785" sldId="269"/>
            <ac:spMk id="2" creationId="{A0D46CAC-AA5E-1746-BC80-A3ED22B5708F}"/>
          </ac:spMkLst>
        </pc:spChg>
        <pc:spChg chg="mod">
          <ac:chgData name="Philip" userId="a98b22c9-268b-48da-9768-c97eaaefeae4" providerId="ADAL" clId="{A0A53E49-46D1-4BF1-8728-4EA5BE660E5F}" dt="2022-01-05T18:12:55.240" v="8" actId="403"/>
          <ac:spMkLst>
            <pc:docMk/>
            <pc:sldMk cId="3414639785" sldId="269"/>
            <ac:spMk id="3" creationId="{4AF5A364-6791-C54B-89C2-432C0EACA4DE}"/>
          </ac:spMkLst>
        </pc:spChg>
      </pc:sldChg>
      <pc:sldChg chg="modSp mod">
        <pc:chgData name="Philip" userId="a98b22c9-268b-48da-9768-c97eaaefeae4" providerId="ADAL" clId="{A0A53E49-46D1-4BF1-8728-4EA5BE660E5F}" dt="2022-01-05T18:15:48.549" v="58" actId="403"/>
        <pc:sldMkLst>
          <pc:docMk/>
          <pc:sldMk cId="252657847" sldId="270"/>
        </pc:sldMkLst>
        <pc:spChg chg="mod">
          <ac:chgData name="Philip" userId="a98b22c9-268b-48da-9768-c97eaaefeae4" providerId="ADAL" clId="{A0A53E49-46D1-4BF1-8728-4EA5BE660E5F}" dt="2022-01-05T18:15:48.549" v="58" actId="403"/>
          <ac:spMkLst>
            <pc:docMk/>
            <pc:sldMk cId="252657847" sldId="270"/>
            <ac:spMk id="2" creationId="{8192F31B-0C20-704F-973B-43C66BE410F2}"/>
          </ac:spMkLst>
        </pc:spChg>
        <pc:spChg chg="mod">
          <ac:chgData name="Philip" userId="a98b22c9-268b-48da-9768-c97eaaefeae4" providerId="ADAL" clId="{A0A53E49-46D1-4BF1-8728-4EA5BE660E5F}" dt="2022-01-05T18:13:18.141" v="21" actId="404"/>
          <ac:spMkLst>
            <pc:docMk/>
            <pc:sldMk cId="252657847" sldId="270"/>
            <ac:spMk id="3" creationId="{6BAAB5FD-DE0C-C848-B09B-ED696EAD332B}"/>
          </ac:spMkLst>
        </pc:spChg>
        <pc:picChg chg="mod">
          <ac:chgData name="Philip" userId="a98b22c9-268b-48da-9768-c97eaaefeae4" providerId="ADAL" clId="{A0A53E49-46D1-4BF1-8728-4EA5BE660E5F}" dt="2022-01-05T18:13:20.432" v="22" actId="1076"/>
          <ac:picMkLst>
            <pc:docMk/>
            <pc:sldMk cId="252657847" sldId="270"/>
            <ac:picMk id="4" creationId="{5B71D619-9578-214E-BCD6-D4642F3629D7}"/>
          </ac:picMkLst>
        </pc:picChg>
      </pc:sldChg>
      <pc:sldChg chg="modSp mod">
        <pc:chgData name="Philip" userId="a98b22c9-268b-48da-9768-c97eaaefeae4" providerId="ADAL" clId="{A0A53E49-46D1-4BF1-8728-4EA5BE660E5F}" dt="2022-01-05T18:13:08.371" v="15" actId="403"/>
        <pc:sldMkLst>
          <pc:docMk/>
          <pc:sldMk cId="274589717" sldId="271"/>
        </pc:sldMkLst>
        <pc:spChg chg="mod">
          <ac:chgData name="Philip" userId="a98b22c9-268b-48da-9768-c97eaaefeae4" providerId="ADAL" clId="{A0A53E49-46D1-4BF1-8728-4EA5BE660E5F}" dt="2022-01-05T18:13:08.371" v="15" actId="403"/>
          <ac:spMkLst>
            <pc:docMk/>
            <pc:sldMk cId="274589717" sldId="271"/>
            <ac:spMk id="3" creationId="{97ED330C-8982-AD4C-A41F-E56A96FBC751}"/>
          </ac:spMkLst>
        </pc:spChg>
      </pc:sldChg>
      <pc:sldChg chg="addSp delSp modSp mod">
        <pc:chgData name="Philip" userId="a98b22c9-268b-48da-9768-c97eaaefeae4" providerId="ADAL" clId="{A0A53E49-46D1-4BF1-8728-4EA5BE660E5F}" dt="2022-01-05T18:16:53.627" v="81" actId="1076"/>
        <pc:sldMkLst>
          <pc:docMk/>
          <pc:sldMk cId="3551728539" sldId="272"/>
        </pc:sldMkLst>
        <pc:spChg chg="mod">
          <ac:chgData name="Philip" userId="a98b22c9-268b-48da-9768-c97eaaefeae4" providerId="ADAL" clId="{A0A53E49-46D1-4BF1-8728-4EA5BE660E5F}" dt="2022-01-05T18:15:36.440" v="50" actId="403"/>
          <ac:spMkLst>
            <pc:docMk/>
            <pc:sldMk cId="3551728539" sldId="272"/>
            <ac:spMk id="2" creationId="{F3FA61AA-E1E8-2543-B3B5-E7E6F6331FB0}"/>
          </ac:spMkLst>
        </pc:spChg>
        <pc:spChg chg="mod">
          <ac:chgData name="Philip" userId="a98b22c9-268b-48da-9768-c97eaaefeae4" providerId="ADAL" clId="{A0A53E49-46D1-4BF1-8728-4EA5BE660E5F}" dt="2022-01-05T18:15:32.591" v="47" actId="404"/>
          <ac:spMkLst>
            <pc:docMk/>
            <pc:sldMk cId="3551728539" sldId="272"/>
            <ac:spMk id="3" creationId="{E8B8F9B5-749C-FB42-8C4F-6D3C4A10D31F}"/>
          </ac:spMkLst>
        </pc:spChg>
        <pc:picChg chg="add del mod">
          <ac:chgData name="Philip" userId="a98b22c9-268b-48da-9768-c97eaaefeae4" providerId="ADAL" clId="{A0A53E49-46D1-4BF1-8728-4EA5BE660E5F}" dt="2022-01-05T18:12:46.003" v="4" actId="478"/>
          <ac:picMkLst>
            <pc:docMk/>
            <pc:sldMk cId="3551728539" sldId="272"/>
            <ac:picMk id="1026" creationId="{810C72F4-8AEE-413D-BDFC-63EF2D4FA278}"/>
          </ac:picMkLst>
        </pc:picChg>
        <pc:picChg chg="add mod">
          <ac:chgData name="Philip" userId="a98b22c9-268b-48da-9768-c97eaaefeae4" providerId="ADAL" clId="{A0A53E49-46D1-4BF1-8728-4EA5BE660E5F}" dt="2022-01-05T18:16:53.627" v="81" actId="1076"/>
          <ac:picMkLst>
            <pc:docMk/>
            <pc:sldMk cId="3551728539" sldId="272"/>
            <ac:picMk id="1028" creationId="{1E55ED61-CF76-4776-946D-95132C128966}"/>
          </ac:picMkLst>
        </pc:picChg>
      </pc:sldChg>
      <pc:sldChg chg="modSp mod">
        <pc:chgData name="Philip" userId="a98b22c9-268b-48da-9768-c97eaaefeae4" providerId="ADAL" clId="{A0A53E49-46D1-4BF1-8728-4EA5BE660E5F}" dt="2022-01-05T18:16:00.153" v="67" actId="403"/>
        <pc:sldMkLst>
          <pc:docMk/>
          <pc:sldMk cId="1763791800" sldId="273"/>
        </pc:sldMkLst>
        <pc:spChg chg="mod">
          <ac:chgData name="Philip" userId="a98b22c9-268b-48da-9768-c97eaaefeae4" providerId="ADAL" clId="{A0A53E49-46D1-4BF1-8728-4EA5BE660E5F}" dt="2022-01-05T18:16:00.153" v="67" actId="403"/>
          <ac:spMkLst>
            <pc:docMk/>
            <pc:sldMk cId="1763791800" sldId="273"/>
            <ac:spMk id="2" creationId="{91C20A88-69A2-6C42-901C-67843F2CF062}"/>
          </ac:spMkLst>
        </pc:spChg>
        <pc:spChg chg="mod">
          <ac:chgData name="Philip" userId="a98b22c9-268b-48da-9768-c97eaaefeae4" providerId="ADAL" clId="{A0A53E49-46D1-4BF1-8728-4EA5BE660E5F}" dt="2022-01-05T18:14:07.907" v="41" actId="403"/>
          <ac:spMkLst>
            <pc:docMk/>
            <pc:sldMk cId="1763791800" sldId="273"/>
            <ac:spMk id="3" creationId="{CDC81EB4-2EB4-8F4D-9D7E-C21ADA40CAE5}"/>
          </ac:spMkLst>
        </pc:spChg>
      </pc:sldChg>
      <pc:sldChg chg="del">
        <pc:chgData name="Philip" userId="a98b22c9-268b-48da-9768-c97eaaefeae4" providerId="ADAL" clId="{A0A53E49-46D1-4BF1-8728-4EA5BE660E5F}" dt="2022-01-05T18:44:21.863" v="157" actId="47"/>
        <pc:sldMkLst>
          <pc:docMk/>
          <pc:sldMk cId="16822152" sldId="274"/>
        </pc:sldMkLst>
      </pc:sldChg>
      <pc:sldChg chg="addSp delSp modSp add del mod">
        <pc:chgData name="Philip" userId="a98b22c9-268b-48da-9768-c97eaaefeae4" providerId="ADAL" clId="{A0A53E49-46D1-4BF1-8728-4EA5BE660E5F}" dt="2022-01-05T18:25:01.959" v="147" actId="47"/>
        <pc:sldMkLst>
          <pc:docMk/>
          <pc:sldMk cId="1690207137" sldId="274"/>
        </pc:sldMkLst>
        <pc:spChg chg="del">
          <ac:chgData name="Philip" userId="a98b22c9-268b-48da-9768-c97eaaefeae4" providerId="ADAL" clId="{A0A53E49-46D1-4BF1-8728-4EA5BE660E5F}" dt="2022-01-05T18:22:37.372" v="103" actId="478"/>
          <ac:spMkLst>
            <pc:docMk/>
            <pc:sldMk cId="1690207137" sldId="274"/>
            <ac:spMk id="2" creationId="{00000000-0000-0000-0000-000000000000}"/>
          </ac:spMkLst>
        </pc:spChg>
        <pc:spChg chg="del">
          <ac:chgData name="Philip" userId="a98b22c9-268b-48da-9768-c97eaaefeae4" providerId="ADAL" clId="{A0A53E49-46D1-4BF1-8728-4EA5BE660E5F}" dt="2022-01-05T18:22:34.326" v="101" actId="478"/>
          <ac:spMkLst>
            <pc:docMk/>
            <pc:sldMk cId="1690207137" sldId="274"/>
            <ac:spMk id="3" creationId="{00000000-0000-0000-0000-000000000000}"/>
          </ac:spMkLst>
        </pc:spChg>
        <pc:spChg chg="add del mod">
          <ac:chgData name="Philip" userId="a98b22c9-268b-48da-9768-c97eaaefeae4" providerId="ADAL" clId="{A0A53E49-46D1-4BF1-8728-4EA5BE660E5F}" dt="2022-01-05T18:22:35.966" v="102" actId="478"/>
          <ac:spMkLst>
            <pc:docMk/>
            <pc:sldMk cId="1690207137" sldId="274"/>
            <ac:spMk id="5" creationId="{43D01A4E-E2D3-4560-A731-8ABA15327C1C}"/>
          </ac:spMkLst>
        </pc:spChg>
        <pc:spChg chg="add del mod">
          <ac:chgData name="Philip" userId="a98b22c9-268b-48da-9768-c97eaaefeae4" providerId="ADAL" clId="{A0A53E49-46D1-4BF1-8728-4EA5BE660E5F}" dt="2022-01-05T18:22:39.063" v="104" actId="478"/>
          <ac:spMkLst>
            <pc:docMk/>
            <pc:sldMk cId="1690207137" sldId="274"/>
            <ac:spMk id="7" creationId="{9A76ED70-AEAC-4AB4-8895-AE4919E9AA7B}"/>
          </ac:spMkLst>
        </pc:spChg>
      </pc:sldChg>
      <pc:sldMasterChg chg="add del addSldLayout delSldLayout">
        <pc:chgData name="Philip" userId="a98b22c9-268b-48da-9768-c97eaaefeae4" providerId="ADAL" clId="{A0A53E49-46D1-4BF1-8728-4EA5BE660E5F}" dt="2022-01-05T18:25:01.959" v="147" actId="47"/>
        <pc:sldMasterMkLst>
          <pc:docMk/>
          <pc:sldMasterMk cId="1317967451" sldId="2147483648"/>
        </pc:sldMasterMkLst>
        <pc:sldLayoutChg chg="add del">
          <pc:chgData name="Philip" userId="a98b22c9-268b-48da-9768-c97eaaefeae4" providerId="ADAL" clId="{A0A53E49-46D1-4BF1-8728-4EA5BE660E5F}" dt="2022-01-05T18:25:01.959" v="147" actId="47"/>
          <pc:sldLayoutMkLst>
            <pc:docMk/>
            <pc:sldMasterMk cId="1317967451" sldId="2147483648"/>
            <pc:sldLayoutMk cId="1131312387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71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64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836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6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45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574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63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40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65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06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98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01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47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53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9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99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DB87E-D5BD-7847-8986-A41D61A4ED5A}" type="datetimeFigureOut">
              <a:rPr lang="de-DE" smtClean="0"/>
              <a:t>06.01.22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96A79B-D1E6-CE4D-8A7E-836BDE7CFC8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3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D545D-49A4-DB4B-9925-9A58E2C33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sz="9600"/>
              <a:t>Mock-Stock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25C2C9-E47B-FF4D-AAB5-0ED95FAF1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200"/>
              <a:t>Real time stock simulator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63D567A-391D-8F40-8A26-CC9735C6311E}"/>
              </a:ext>
            </a:extLst>
          </p:cNvPr>
          <p:cNvSpPr txBox="1"/>
          <p:nvPr/>
        </p:nvSpPr>
        <p:spPr>
          <a:xfrm>
            <a:off x="2315462" y="4963066"/>
            <a:ext cx="615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Philip Baumann, </a:t>
            </a:r>
            <a:r>
              <a:rPr lang="de-DE" err="1"/>
              <a:t>Dániel</a:t>
            </a:r>
            <a:r>
              <a:rPr lang="de-DE"/>
              <a:t> </a:t>
            </a:r>
            <a:r>
              <a:rPr lang="de-DE" err="1"/>
              <a:t>Polgár</a:t>
            </a:r>
            <a:r>
              <a:rPr lang="de-DE"/>
              <a:t>, Leo Scherer, Cédric Gasser</a:t>
            </a:r>
          </a:p>
        </p:txBody>
      </p:sp>
    </p:spTree>
    <p:extLst>
      <p:ext uri="{BB962C8B-B14F-4D97-AF65-F5344CB8AC3E}">
        <p14:creationId xmlns:p14="http://schemas.microsoft.com/office/powerpoint/2010/main" val="3231863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t dieser Krawatte kehren Sie lässig wie der “Wolf of Wall Street” zurück  ins Büro | GQ Germany">
            <a:extLst>
              <a:ext uri="{FF2B5EF4-FFF2-40B4-BE49-F238E27FC236}">
                <a16:creationId xmlns:a16="http://schemas.microsoft.com/office/drawing/2014/main" id="{9A8F9876-1F81-DA42-B934-73E321DAF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r="20015" b="9091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A3ABCC-C992-A84E-949E-0FFD6772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7" y="2208666"/>
            <a:ext cx="5427134" cy="2440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err="1"/>
              <a:t>Willst</a:t>
            </a:r>
            <a:r>
              <a:rPr lang="en-US" sz="4800"/>
              <a:t> du den </a:t>
            </a:r>
            <a:r>
              <a:rPr lang="de-CH" sz="4800"/>
              <a:t>nächsten</a:t>
            </a:r>
            <a:r>
              <a:rPr lang="en-US" sz="4800"/>
              <a:t> Wolf of Wall Street sein?</a:t>
            </a:r>
          </a:p>
        </p:txBody>
      </p:sp>
    </p:spTree>
    <p:extLst>
      <p:ext uri="{BB962C8B-B14F-4D97-AF65-F5344CB8AC3E}">
        <p14:creationId xmlns:p14="http://schemas.microsoft.com/office/powerpoint/2010/main" val="132875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5E1883-7B6B-F24B-B2A0-5AFD2E83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20" y="1230084"/>
            <a:ext cx="9228666" cy="2383973"/>
          </a:xfrm>
        </p:spPr>
        <p:txBody>
          <a:bodyPr>
            <a:noAutofit/>
          </a:bodyPr>
          <a:lstStyle/>
          <a:p>
            <a:pPr algn="ctr"/>
            <a:r>
              <a:rPr lang="de-DE" sz="4800"/>
              <a:t>Dann eröffne noch Heute ein Account bei unserem Echtzeit Aktienmarkt Simulator</a:t>
            </a:r>
            <a:br>
              <a:rPr lang="de-DE" sz="4800"/>
            </a:br>
            <a:br>
              <a:rPr lang="de-DE" sz="4800"/>
            </a:br>
            <a:endParaRPr lang="de-DE" sz="4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A9DE54C-97DD-4348-B091-9E4896376612}"/>
              </a:ext>
            </a:extLst>
          </p:cNvPr>
          <p:cNvSpPr txBox="1">
            <a:spLocks/>
          </p:cNvSpPr>
          <p:nvPr/>
        </p:nvSpPr>
        <p:spPr>
          <a:xfrm>
            <a:off x="418920" y="1116826"/>
            <a:ext cx="9228666" cy="23839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sz="5400"/>
              <a:t>https://css-appli18.com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CBE6AC-3C2F-4D9C-9168-A4E5C2C1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24" y="2568102"/>
            <a:ext cx="3059814" cy="30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46CAC-AA5E-1746-BC80-A3ED22B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Inhalt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F5A364-6791-C54B-89C2-432C0EACA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49068"/>
          </a:xfrm>
        </p:spPr>
        <p:txBody>
          <a:bodyPr>
            <a:normAutofit/>
          </a:bodyPr>
          <a:lstStyle/>
          <a:p>
            <a:r>
              <a:rPr lang="de-DE" sz="3200" dirty="0"/>
              <a:t>Vision</a:t>
            </a:r>
          </a:p>
          <a:p>
            <a:r>
              <a:rPr lang="de-DE" sz="3200" dirty="0"/>
              <a:t>Vorgehen</a:t>
            </a:r>
          </a:p>
          <a:p>
            <a:r>
              <a:rPr lang="de-DE" sz="3200" dirty="0"/>
              <a:t>Technologien</a:t>
            </a:r>
          </a:p>
          <a:p>
            <a:r>
              <a:rPr lang="de-DE" sz="3200" dirty="0"/>
              <a:t>Positive Aspekte</a:t>
            </a:r>
          </a:p>
          <a:p>
            <a:r>
              <a:rPr lang="de-DE" sz="3200" dirty="0"/>
              <a:t>Schwierigkeiten</a:t>
            </a:r>
          </a:p>
          <a:p>
            <a:r>
              <a:rPr lang="de-DE" sz="3200" dirty="0"/>
              <a:t>Produkt Demo</a:t>
            </a:r>
          </a:p>
          <a:p>
            <a:r>
              <a:rPr lang="de-DE" sz="3200" dirty="0"/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341463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C013E-8520-7542-9D2E-8D0B9A3F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D330C-8982-AD4C-A41F-E56A96FB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/>
              <a:t>Handeln mit Stocks</a:t>
            </a:r>
          </a:p>
          <a:p>
            <a:r>
              <a:rPr lang="de-DE" sz="3200"/>
              <a:t>Echte Daten</a:t>
            </a:r>
          </a:p>
          <a:p>
            <a:r>
              <a:rPr lang="de-DE" sz="3200"/>
              <a:t>Spielerprofil</a:t>
            </a:r>
          </a:p>
          <a:p>
            <a:r>
              <a:rPr lang="de-DE" sz="3200"/>
              <a:t>Kein echtes Geld</a:t>
            </a:r>
          </a:p>
          <a:p>
            <a:r>
              <a:rPr lang="de-DE" sz="3200"/>
              <a:t>Einführung zum Trading</a:t>
            </a:r>
          </a:p>
          <a:p>
            <a:r>
              <a:rPr lang="de-DE" sz="3200"/>
              <a:t>Produktiv</a:t>
            </a:r>
          </a:p>
        </p:txBody>
      </p:sp>
    </p:spTree>
    <p:extLst>
      <p:ext uri="{BB962C8B-B14F-4D97-AF65-F5344CB8AC3E}">
        <p14:creationId xmlns:p14="http://schemas.microsoft.com/office/powerpoint/2010/main" val="27458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2F31B-0C20-704F-973B-43C66BE4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de-DE" sz="4800"/>
              <a:t>Vorgehen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AAB5FD-DE0C-C848-B09B-ED696EAD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err="1"/>
              <a:t>Git</a:t>
            </a:r>
            <a:endParaRPr lang="de-DE" sz="3200"/>
          </a:p>
          <a:p>
            <a:r>
              <a:rPr lang="de-DE" sz="3200">
                <a:ea typeface="+mn-lt"/>
                <a:cs typeface="+mn-lt"/>
              </a:rPr>
              <a:t>Grober Zeitplan </a:t>
            </a:r>
            <a:endParaRPr lang="de-DE" sz="3200"/>
          </a:p>
          <a:p>
            <a:r>
              <a:rPr lang="de-DE" sz="3200" err="1"/>
              <a:t>Scrum</a:t>
            </a:r>
          </a:p>
          <a:p>
            <a:r>
              <a:rPr lang="de-DE" sz="3200"/>
              <a:t>User Stories</a:t>
            </a:r>
          </a:p>
          <a:p>
            <a:r>
              <a:rPr lang="de-DE" sz="3200" err="1"/>
              <a:t>DevOps</a:t>
            </a:r>
            <a:endParaRPr lang="de-DE" sz="3200"/>
          </a:p>
        </p:txBody>
      </p:sp>
      <p:pic>
        <p:nvPicPr>
          <p:cNvPr id="4" name="Picture 2" descr="What do you need to know about DevOps - Tacobellforteens">
            <a:extLst>
              <a:ext uri="{FF2B5EF4-FFF2-40B4-BE49-F238E27FC236}">
                <a16:creationId xmlns:a16="http://schemas.microsoft.com/office/drawing/2014/main" id="{5B71D619-9578-214E-BCD6-D4642F36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2335" y="2108513"/>
            <a:ext cx="5857354" cy="27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45DB0B25-8473-4A4E-8D77-88F9C8F51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3" r="11258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E62A9EE-5003-084E-8037-A0E57A79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de-DE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4C144B-4083-684F-B47E-153025AA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8257"/>
            <a:ext cx="4083552" cy="55673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/>
              <a:t>Python</a:t>
            </a:r>
          </a:p>
          <a:p>
            <a:r>
              <a:rPr lang="de-DE" sz="3200" err="1"/>
              <a:t>Flask</a:t>
            </a:r>
            <a:endParaRPr lang="de-DE" sz="3200"/>
          </a:p>
          <a:p>
            <a:r>
              <a:rPr lang="de-DE" sz="3200"/>
              <a:t>Angular </a:t>
            </a:r>
          </a:p>
          <a:p>
            <a:r>
              <a:rPr lang="de-DE" sz="3200" err="1"/>
              <a:t>Typescript</a:t>
            </a:r>
            <a:endParaRPr lang="de-DE" sz="3200"/>
          </a:p>
          <a:p>
            <a:r>
              <a:rPr lang="de-DE" sz="3200" err="1"/>
              <a:t>PrimeNG</a:t>
            </a:r>
            <a:endParaRPr lang="de-DE" sz="3200"/>
          </a:p>
          <a:p>
            <a:r>
              <a:rPr lang="de-DE" sz="3200"/>
              <a:t>Material Design</a:t>
            </a:r>
          </a:p>
          <a:p>
            <a:r>
              <a:rPr lang="de-DE" sz="3200">
                <a:ea typeface="+mn-lt"/>
                <a:cs typeface="+mn-lt"/>
              </a:rPr>
              <a:t>Docker</a:t>
            </a:r>
          </a:p>
          <a:p>
            <a:r>
              <a:rPr lang="de-DE" sz="3200" err="1"/>
              <a:t>Github</a:t>
            </a:r>
            <a:r>
              <a:rPr lang="de-DE" sz="3200"/>
              <a:t> Actions</a:t>
            </a:r>
          </a:p>
          <a:p>
            <a:r>
              <a:rPr lang="de-DE" sz="3200"/>
              <a:t>Bash</a:t>
            </a:r>
          </a:p>
          <a:p>
            <a:endParaRPr lang="de-DE" sz="3200"/>
          </a:p>
        </p:txBody>
      </p:sp>
      <p:cxnSp>
        <p:nvCxnSpPr>
          <p:cNvPr id="29" name="Straight Connector 3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45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F58AC-D6B4-4C64-910E-0F8B9936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Positive Aspekte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50DD8-F66E-4071-976E-096D5E3F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err="1"/>
              <a:t>Flask</a:t>
            </a:r>
            <a:r>
              <a:rPr lang="de-DE" sz="3200"/>
              <a:t>-Login</a:t>
            </a:r>
          </a:p>
          <a:p>
            <a:r>
              <a:rPr lang="de-DE" sz="3200"/>
              <a:t>Projekt Setup</a:t>
            </a:r>
          </a:p>
          <a:p>
            <a:r>
              <a:rPr lang="de-DE" sz="3200"/>
              <a:t>CI/CD Pipeline</a:t>
            </a:r>
          </a:p>
          <a:p>
            <a:r>
              <a:rPr lang="de-DE" sz="3200"/>
              <a:t>Projektmanagement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1555D94-776E-44D9-BEB1-6C088C50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03" y="2452868"/>
            <a:ext cx="2231985" cy="22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A61AA-E1E8-2543-B3B5-E7E6F63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Schwierigkeiten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B8F9B5-749C-FB42-8C4F-6D3C4A10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/>
              <a:t>Arbeitsaufteilung</a:t>
            </a:r>
          </a:p>
          <a:p>
            <a:r>
              <a:rPr lang="de-DE" sz="3200"/>
              <a:t>Styles</a:t>
            </a:r>
          </a:p>
          <a:p>
            <a:r>
              <a:rPr lang="de-DE" sz="3200"/>
              <a:t>Spielerprofil</a:t>
            </a:r>
          </a:p>
          <a:p>
            <a:r>
              <a:rPr lang="de-DE" sz="3200"/>
              <a:t>Performance</a:t>
            </a:r>
          </a:p>
        </p:txBody>
      </p:sp>
      <p:pic>
        <p:nvPicPr>
          <p:cNvPr id="1028" name="Picture 4" descr="Gewicht | Kostenlose Icon">
            <a:extLst>
              <a:ext uri="{FF2B5EF4-FFF2-40B4-BE49-F238E27FC236}">
                <a16:creationId xmlns:a16="http://schemas.microsoft.com/office/drawing/2014/main" id="{1E55ED61-CF76-4776-946D-95132C12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12" y="223303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72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26A02-0E9C-D94D-AA10-D8962CBF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Produkt</a:t>
            </a:r>
            <a:r>
              <a:rPr lang="de-DE"/>
              <a:t> </a:t>
            </a:r>
            <a:r>
              <a:rPr lang="de-DE" sz="4800"/>
              <a:t>Demo</a:t>
            </a:r>
          </a:p>
        </p:txBody>
      </p:sp>
      <p:pic>
        <p:nvPicPr>
          <p:cNvPr id="2052" name="Picture 4" descr="Black Play Button PNG Image | PNG All">
            <a:extLst>
              <a:ext uri="{FF2B5EF4-FFF2-40B4-BE49-F238E27FC236}">
                <a16:creationId xmlns:a16="http://schemas.microsoft.com/office/drawing/2014/main" id="{7788D05F-07C0-CA49-91DC-AA0D8194F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786294"/>
            <a:ext cx="6257925" cy="32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4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0A88-69A2-6C42-901C-67843F2C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/>
              <a:t>Reflexion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C81EB4-2EB4-8F4D-9D7E-C21ADA40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/>
              <a:t>Neue Technologien</a:t>
            </a:r>
          </a:p>
          <a:p>
            <a:r>
              <a:rPr lang="de-DE" sz="3200"/>
              <a:t>Ziele Erreicht</a:t>
            </a:r>
          </a:p>
          <a:p>
            <a:r>
              <a:rPr lang="de-DE" sz="3200"/>
              <a:t>Zeit eingehalten</a:t>
            </a:r>
          </a:p>
          <a:p>
            <a:r>
              <a:rPr lang="de-DE" sz="3200"/>
              <a:t>Angemessene Niveau</a:t>
            </a:r>
          </a:p>
        </p:txBody>
      </p:sp>
    </p:spTree>
    <p:extLst>
      <p:ext uri="{BB962C8B-B14F-4D97-AF65-F5344CB8AC3E}">
        <p14:creationId xmlns:p14="http://schemas.microsoft.com/office/powerpoint/2010/main" val="17637918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{71F9F21E-787C-DA40-9C00-33B93789610D}tf10001060</Template>
  <TotalTime>0</TotalTime>
  <Words>114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Facette</vt:lpstr>
      <vt:lpstr>Mock-Stock</vt:lpstr>
      <vt:lpstr>Inhalt</vt:lpstr>
      <vt:lpstr>Vision</vt:lpstr>
      <vt:lpstr>Vorgehen</vt:lpstr>
      <vt:lpstr>Technologien</vt:lpstr>
      <vt:lpstr>Positive Aspekte</vt:lpstr>
      <vt:lpstr>Schwierigkeiten</vt:lpstr>
      <vt:lpstr>Produkt Demo</vt:lpstr>
      <vt:lpstr>Reflexion</vt:lpstr>
      <vt:lpstr>Willst du den nächsten Wolf of Wall Street sein?</vt:lpstr>
      <vt:lpstr>Dann eröffne noch Heute ein Account bei unserem Echtzeit Aktienmarkt Simulator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Mock-Stock</dc:title>
  <dc:creator>BBZW-Emmen;BBZW-Sursee; Baumann Philip</dc:creator>
  <cp:lastModifiedBy>BBZW-Emmen;BBZW-Sursee; Scherer Leo</cp:lastModifiedBy>
  <cp:revision>1</cp:revision>
  <dcterms:created xsi:type="dcterms:W3CDTF">2021-12-16T15:12:46Z</dcterms:created>
  <dcterms:modified xsi:type="dcterms:W3CDTF">2022-01-06T14:21:11Z</dcterms:modified>
</cp:coreProperties>
</file>